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8C5"/>
    <a:srgbClr val="CDAAFC"/>
    <a:srgbClr val="DBECC0"/>
    <a:srgbClr val="FF00FF"/>
    <a:srgbClr val="CCECFF"/>
    <a:srgbClr val="FF99FF"/>
    <a:srgbClr val="00FF99"/>
    <a:srgbClr val="913F91"/>
    <a:srgbClr val="A7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3EFD-940B-4704-5B10-152D425D0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6A905-4A18-2874-5089-90ED6635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22B5B-3BDF-EC4C-85F3-F7841A4E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8F970-B6AA-5802-116E-4D0FA924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61514-D136-130C-59B4-12545D27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2C30-BAB4-3C62-D59E-12C0F0F3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35969-D1F5-2A8C-F01A-B8A848635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81C7-7EA9-B616-308A-592CD1B3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53532-D863-B189-73D0-999A947E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D65BD-5159-529B-D846-B0BF16B3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3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F41A2-5514-295C-503C-48A36D3CE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47D12-7EBE-2EC4-D2E7-E07E9464A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79BD-BD1A-5E17-FFCC-E74480FE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80A91-53A4-6C24-3EFD-E69E646D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E6CB3-5720-4E7A-9017-A27E27F5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3529-5363-3D4D-8461-8303204F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98FFC-7E7B-3F2C-B620-6A9C7560A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005A-3165-24BF-33AF-7E367CA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D02D-1897-E075-A2A8-E5D5283A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AB889-579E-E79F-6F85-0518D54B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4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4225-F12C-403F-9419-1A853DE3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11CD2-3147-79CA-700B-BB2999736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E27D-D8D1-0CCC-7A61-AD233D3B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E5AD9-48C0-FD0C-D222-35467C78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8D27-602D-3971-6534-CC23A59E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A266-A8A6-1C69-1A1F-04592428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65E1B-0640-F9CA-E200-8F92A2EDE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0122A-63CD-0E27-D929-378694D33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196B0-E38B-2D2B-9905-FA411764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838E3-DD69-0C99-EE2F-4FC68235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70122-655C-203B-94B9-78B7E942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49D9-0A3F-C9E2-1439-74805E51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3BEF5-4E81-220E-77E5-3B75A17C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443F6-4238-5BF7-9CA2-B40F0F28A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E5AF2-E0B7-21F4-8B7D-6459079A9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1AAC0-1F0D-538E-C3C0-BA39F8952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39323-E8DD-3335-3ED3-E8A85F16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34148-29C9-08F7-9E93-B59CF617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7F692-FE5F-B27F-8FAC-8989BF77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7A67-3394-6D8C-BA6B-CDA010D5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107E0-B9D0-3C21-F397-FA6B3C06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FDB81-87A9-CDDE-A4B1-92AB2152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A3672-7442-932C-FBA6-BB341F9E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D5D27-2677-9C76-317A-8E8C649E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DA1E3-AB00-C285-A002-AE0493D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66CF0-6907-223A-1011-7C7812AC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A01B-33EB-63FD-24C0-4CD6C2D5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D24AC-40AE-1977-962B-E360C566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83CF4-754F-938B-DBDF-F1559840C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B10AC-582E-DF76-1C1D-473723B2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63E2D-2952-7923-5455-DC97389F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9E3E8-5094-BEC0-31A2-840511C6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49DF-A5DB-AE48-4D36-D78C9A39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B150E-4C1C-D04E-7E69-89F3C80D8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4200E-2F81-E1D0-EC0C-DAFD94E1B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C06E9-7B2A-BFF0-E20B-C5C24619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082C2-C779-4680-2B8E-43F4D950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1D6C-D592-83FF-C961-7AFD7478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DE0FA-0AA6-DA0A-8B82-AE40D245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FBEE4-7E6B-CDFD-A8A3-C318C9AD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18724-E8E3-2EDC-3AE7-1245BB99B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D96E-873E-46AF-B03F-B83FA60D69E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D70A5-0514-5E82-20B7-D8C3866BC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4B8D-2750-8F52-EDDA-76F4901F6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5859-521C-4018-B802-9C52B25FA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7BD1D-4BAB-8949-645D-681EFBC09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5A585-9E9D-9F07-3075-D34AF39B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6"/>
            <a:ext cx="12192001" cy="6884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60ACE6-0E50-6C47-63D1-95BD4891097D}"/>
              </a:ext>
            </a:extLst>
          </p:cNvPr>
          <p:cNvSpPr/>
          <p:nvPr/>
        </p:nvSpPr>
        <p:spPr>
          <a:xfrm>
            <a:off x="1721436" y="181064"/>
            <a:ext cx="74607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Banner" panose="02000505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TRƯỜNG MẦM NON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Banner" panose="02000505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ĐỒNG HƯỚNG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tka Banner" panose="02000505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1FD96-BDBB-5234-7CD8-1203ABB27DBF}"/>
              </a:ext>
            </a:extLst>
          </p:cNvPr>
          <p:cNvSpPr/>
          <p:nvPr/>
        </p:nvSpPr>
        <p:spPr>
          <a:xfrm>
            <a:off x="1312486" y="549398"/>
            <a:ext cx="6099235" cy="1754326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 prst="hardEdge"/>
            </a:sp3d>
          </a:bodyPr>
          <a:lstStyle/>
          <a:p>
            <a:pPr algn="ctr"/>
            <a:r>
              <a:rPr lang="en-US" sz="5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             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THỰC ĐƠN  </a:t>
            </a:r>
            <a:endParaRPr lang="en-US" sz="5400" b="1" dirty="0">
              <a:ln w="9525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5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             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tháng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 6,7,8</a:t>
            </a:r>
            <a:endParaRPr lang="en-US" sz="4800" b="1" dirty="0">
              <a:ln w="95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A893C-B197-D942-96AE-3D4485EF8060}"/>
              </a:ext>
            </a:extLst>
          </p:cNvPr>
          <p:cNvSpPr/>
          <p:nvPr/>
        </p:nvSpPr>
        <p:spPr>
          <a:xfrm>
            <a:off x="7075502" y="1168953"/>
            <a:ext cx="3109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 I - III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E63A774C-6790-832F-1ED1-4A8752C6058D}"/>
              </a:ext>
            </a:extLst>
          </p:cNvPr>
          <p:cNvSpPr/>
          <p:nvPr/>
        </p:nvSpPr>
        <p:spPr>
          <a:xfrm>
            <a:off x="249640" y="1798813"/>
            <a:ext cx="1673312" cy="3428599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C5F8F1C5-6E67-7ABA-4810-684A1E13F089}"/>
              </a:ext>
            </a:extLst>
          </p:cNvPr>
          <p:cNvSpPr/>
          <p:nvPr/>
        </p:nvSpPr>
        <p:spPr>
          <a:xfrm>
            <a:off x="2456597" y="2308693"/>
            <a:ext cx="1693227" cy="3597473"/>
          </a:xfrm>
          <a:prstGeom prst="round2DiagRect">
            <a:avLst/>
          </a:prstGeom>
          <a:solidFill>
            <a:srgbClr val="DBE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0DB75940-07BC-06ED-4909-097CB07A652A}"/>
              </a:ext>
            </a:extLst>
          </p:cNvPr>
          <p:cNvSpPr/>
          <p:nvPr/>
        </p:nvSpPr>
        <p:spPr>
          <a:xfrm>
            <a:off x="4523629" y="2715714"/>
            <a:ext cx="1572371" cy="3436010"/>
          </a:xfrm>
          <a:prstGeom prst="round2DiagRect">
            <a:avLst/>
          </a:prstGeom>
          <a:solidFill>
            <a:srgbClr val="CDAA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F0E645DE-FDB8-EF7B-CACF-8FD43E549835}"/>
              </a:ext>
            </a:extLst>
          </p:cNvPr>
          <p:cNvSpPr/>
          <p:nvPr/>
        </p:nvSpPr>
        <p:spPr>
          <a:xfrm>
            <a:off x="6585071" y="2737125"/>
            <a:ext cx="1640894" cy="3470084"/>
          </a:xfrm>
          <a:prstGeom prst="round2DiagRect">
            <a:avLst/>
          </a:prstGeom>
          <a:solidFill>
            <a:srgbClr val="ECA8C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E9BA7FC3-7E73-E53D-5538-A3F8A9103354}"/>
              </a:ext>
            </a:extLst>
          </p:cNvPr>
          <p:cNvSpPr/>
          <p:nvPr/>
        </p:nvSpPr>
        <p:spPr>
          <a:xfrm>
            <a:off x="8485949" y="2432226"/>
            <a:ext cx="1603776" cy="3490478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EC2E68-AAAD-CB46-D1EC-4ABD0223EA34}"/>
              </a:ext>
            </a:extLst>
          </p:cNvPr>
          <p:cNvSpPr/>
          <p:nvPr/>
        </p:nvSpPr>
        <p:spPr>
          <a:xfrm>
            <a:off x="389450" y="1813403"/>
            <a:ext cx="1655825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2:</a:t>
            </a:r>
          </a:p>
          <a:p>
            <a:r>
              <a:rPr lang="en-US" sz="2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Bún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191158-B786-D010-5C37-37168F9D9E48}"/>
              </a:ext>
            </a:extLst>
          </p:cNvPr>
          <p:cNvSpPr/>
          <p:nvPr/>
        </p:nvSpPr>
        <p:spPr>
          <a:xfrm>
            <a:off x="2476832" y="2243626"/>
            <a:ext cx="1693227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3: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Cháo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9112AC-8F0B-87DC-F591-E7481DFC0301}"/>
              </a:ext>
            </a:extLst>
          </p:cNvPr>
          <p:cNvSpPr/>
          <p:nvPr/>
        </p:nvSpPr>
        <p:spPr>
          <a:xfrm>
            <a:off x="6558843" y="2627682"/>
            <a:ext cx="1640894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5: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1E1C9-3C66-67A9-8FD7-3660C84607BC}"/>
              </a:ext>
            </a:extLst>
          </p:cNvPr>
          <p:cNvSpPr/>
          <p:nvPr/>
        </p:nvSpPr>
        <p:spPr>
          <a:xfrm>
            <a:off x="4501872" y="2766182"/>
            <a:ext cx="162078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4: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96773-AF48-FB3A-F66B-71701F843589}"/>
              </a:ext>
            </a:extLst>
          </p:cNvPr>
          <p:cNvSpPr/>
          <p:nvPr/>
        </p:nvSpPr>
        <p:spPr>
          <a:xfrm>
            <a:off x="8519033" y="2425496"/>
            <a:ext cx="1797851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6: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Bún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E72D4DE-8EDA-E887-6E54-B1A4E636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50" y="-105809"/>
            <a:ext cx="1564663" cy="1564663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9A636B4-03D7-3A35-9A38-E727E8A4D3F2}"/>
              </a:ext>
            </a:extLst>
          </p:cNvPr>
          <p:cNvSpPr/>
          <p:nvPr/>
        </p:nvSpPr>
        <p:spPr>
          <a:xfrm>
            <a:off x="10498555" y="2069255"/>
            <a:ext cx="1553635" cy="3602970"/>
          </a:xfrm>
          <a:prstGeom prst="round2Diag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B8286-A3A6-A887-00E2-2B8F5FB0C8B0}"/>
              </a:ext>
            </a:extLst>
          </p:cNvPr>
          <p:cNvSpPr/>
          <p:nvPr/>
        </p:nvSpPr>
        <p:spPr>
          <a:xfrm>
            <a:off x="10487527" y="2168641"/>
            <a:ext cx="1579780" cy="33855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7: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long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9915C4DF-A64C-FFC7-F69D-892D632C250F}"/>
              </a:ext>
            </a:extLst>
          </p:cNvPr>
          <p:cNvSpPr/>
          <p:nvPr/>
        </p:nvSpPr>
        <p:spPr>
          <a:xfrm>
            <a:off x="6022219" y="2088752"/>
            <a:ext cx="773681" cy="1050894"/>
          </a:xfrm>
          <a:custGeom>
            <a:avLst/>
            <a:gdLst/>
            <a:ahLst/>
            <a:cxnLst/>
            <a:rect l="l" t="t" r="r" b="b"/>
            <a:pathLst>
              <a:path w="2596065" h="4114800">
                <a:moveTo>
                  <a:pt x="0" y="0"/>
                </a:moveTo>
                <a:lnTo>
                  <a:pt x="2596065" y="0"/>
                </a:lnTo>
                <a:lnTo>
                  <a:pt x="2596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F4F87AA5-CC56-5B1F-FB30-A1FB15F88749}"/>
              </a:ext>
            </a:extLst>
          </p:cNvPr>
          <p:cNvSpPr/>
          <p:nvPr/>
        </p:nvSpPr>
        <p:spPr>
          <a:xfrm>
            <a:off x="9904017" y="151504"/>
            <a:ext cx="1642189" cy="1671463"/>
          </a:xfrm>
          <a:custGeom>
            <a:avLst/>
            <a:gdLst/>
            <a:ahLst/>
            <a:cxnLst/>
            <a:rect l="l" t="t" r="r" b="b"/>
            <a:pathLst>
              <a:path w="3723473" h="4997950">
                <a:moveTo>
                  <a:pt x="0" y="0"/>
                </a:moveTo>
                <a:lnTo>
                  <a:pt x="3723472" y="0"/>
                </a:lnTo>
                <a:lnTo>
                  <a:pt x="3723472" y="4997950"/>
                </a:lnTo>
                <a:lnTo>
                  <a:pt x="0" y="499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7889165-DBEF-9315-1F03-1CE3A36B8A99}"/>
              </a:ext>
            </a:extLst>
          </p:cNvPr>
          <p:cNvSpPr/>
          <p:nvPr/>
        </p:nvSpPr>
        <p:spPr>
          <a:xfrm>
            <a:off x="8371643" y="470517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C8B94CB7-4118-B8BE-6885-4A5C87FA52A5}"/>
              </a:ext>
            </a:extLst>
          </p:cNvPr>
          <p:cNvSpPr/>
          <p:nvPr/>
        </p:nvSpPr>
        <p:spPr>
          <a:xfrm>
            <a:off x="1677758" y="1798812"/>
            <a:ext cx="1179711" cy="815343"/>
          </a:xfrm>
          <a:custGeom>
            <a:avLst/>
            <a:gdLst/>
            <a:ahLst/>
            <a:cxnLst/>
            <a:rect l="l" t="t" r="r" b="b"/>
            <a:pathLst>
              <a:path w="4536298" h="4114800">
                <a:moveTo>
                  <a:pt x="0" y="0"/>
                </a:moveTo>
                <a:lnTo>
                  <a:pt x="4536298" y="0"/>
                </a:lnTo>
                <a:lnTo>
                  <a:pt x="4536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D76120F5-A2FC-54F4-720F-4FD332D86B75}"/>
              </a:ext>
            </a:extLst>
          </p:cNvPr>
          <p:cNvSpPr/>
          <p:nvPr/>
        </p:nvSpPr>
        <p:spPr>
          <a:xfrm>
            <a:off x="3982122" y="2094765"/>
            <a:ext cx="912372" cy="794760"/>
          </a:xfrm>
          <a:custGeom>
            <a:avLst/>
            <a:gdLst/>
            <a:ahLst/>
            <a:cxnLst/>
            <a:rect l="l" t="t" r="r" b="b"/>
            <a:pathLst>
              <a:path w="3290125" h="4114800">
                <a:moveTo>
                  <a:pt x="0" y="0"/>
                </a:moveTo>
                <a:lnTo>
                  <a:pt x="3290126" y="0"/>
                </a:lnTo>
                <a:lnTo>
                  <a:pt x="3290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0232A252-128A-3F83-DC7E-2751C4B2C173}"/>
              </a:ext>
            </a:extLst>
          </p:cNvPr>
          <p:cNvSpPr/>
          <p:nvPr/>
        </p:nvSpPr>
        <p:spPr>
          <a:xfrm>
            <a:off x="9912840" y="1834104"/>
            <a:ext cx="721878" cy="923330"/>
          </a:xfrm>
          <a:custGeom>
            <a:avLst/>
            <a:gdLst/>
            <a:ahLst/>
            <a:cxnLst/>
            <a:rect l="l" t="t" r="r" b="b"/>
            <a:pathLst>
              <a:path w="3801047" h="4114800">
                <a:moveTo>
                  <a:pt x="0" y="0"/>
                </a:moveTo>
                <a:lnTo>
                  <a:pt x="3801046" y="0"/>
                </a:lnTo>
                <a:lnTo>
                  <a:pt x="38010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FD4921C9-215D-4AB8-7107-268C1A6227CA}"/>
              </a:ext>
            </a:extLst>
          </p:cNvPr>
          <p:cNvSpPr/>
          <p:nvPr/>
        </p:nvSpPr>
        <p:spPr>
          <a:xfrm>
            <a:off x="8219465" y="1731127"/>
            <a:ext cx="580086" cy="1292756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439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4A711-D5DA-C117-7C8C-39A03681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82DEF-3886-30FF-608E-62745FA2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873"/>
            <a:ext cx="12192001" cy="6884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D87B9C-483C-8F55-6902-1CC872F16387}"/>
              </a:ext>
            </a:extLst>
          </p:cNvPr>
          <p:cNvSpPr/>
          <p:nvPr/>
        </p:nvSpPr>
        <p:spPr>
          <a:xfrm>
            <a:off x="1721435" y="181064"/>
            <a:ext cx="8088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Banner" panose="02000505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     TRƯỜNG MẦM NON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Banner" panose="02000505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ĐỒNG HƯỚNG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tka Banner" panose="02000505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6C169-0353-1541-7528-CC83A5F0F2E1}"/>
              </a:ext>
            </a:extLst>
          </p:cNvPr>
          <p:cNvSpPr/>
          <p:nvPr/>
        </p:nvSpPr>
        <p:spPr>
          <a:xfrm>
            <a:off x="1611153" y="515024"/>
            <a:ext cx="5796117" cy="1754326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 prst="hardEdge"/>
            </a:sp3d>
          </a:bodyPr>
          <a:lstStyle/>
          <a:p>
            <a:pPr algn="ctr"/>
            <a:r>
              <a:rPr lang="en-US" sz="5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             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THỰC ĐƠN  </a:t>
            </a:r>
            <a:endParaRPr lang="en-US" sz="4400" b="1" dirty="0">
              <a:ln w="9525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5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             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tháng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 6,7,8</a:t>
            </a:r>
            <a:endParaRPr lang="en-US" sz="4400" b="1" dirty="0">
              <a:ln w="95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5F1E3-9868-C871-3D03-223DD479F594}"/>
              </a:ext>
            </a:extLst>
          </p:cNvPr>
          <p:cNvSpPr/>
          <p:nvPr/>
        </p:nvSpPr>
        <p:spPr>
          <a:xfrm>
            <a:off x="6979790" y="819919"/>
            <a:ext cx="3109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II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 - IV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E0B21C28-D7A0-5ACF-E921-613383578DD5}"/>
              </a:ext>
            </a:extLst>
          </p:cNvPr>
          <p:cNvSpPr/>
          <p:nvPr/>
        </p:nvSpPr>
        <p:spPr>
          <a:xfrm>
            <a:off x="249640" y="1798813"/>
            <a:ext cx="1673312" cy="375537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B96753B3-9D0E-2A74-AC2B-7EC543F8EB55}"/>
              </a:ext>
            </a:extLst>
          </p:cNvPr>
          <p:cNvSpPr/>
          <p:nvPr/>
        </p:nvSpPr>
        <p:spPr>
          <a:xfrm>
            <a:off x="2439682" y="2319530"/>
            <a:ext cx="1693227" cy="3597473"/>
          </a:xfrm>
          <a:prstGeom prst="round2DiagRect">
            <a:avLst/>
          </a:prstGeom>
          <a:solidFill>
            <a:srgbClr val="DBE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22354C31-D941-148F-8B98-4C8432E5C666}"/>
              </a:ext>
            </a:extLst>
          </p:cNvPr>
          <p:cNvSpPr/>
          <p:nvPr/>
        </p:nvSpPr>
        <p:spPr>
          <a:xfrm>
            <a:off x="4523629" y="2715714"/>
            <a:ext cx="1572371" cy="3436010"/>
          </a:xfrm>
          <a:prstGeom prst="round2DiagRect">
            <a:avLst/>
          </a:prstGeom>
          <a:solidFill>
            <a:srgbClr val="CDAA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F6D86B69-B653-FB74-D52B-C5BCC0F99B64}"/>
              </a:ext>
            </a:extLst>
          </p:cNvPr>
          <p:cNvSpPr/>
          <p:nvPr/>
        </p:nvSpPr>
        <p:spPr>
          <a:xfrm>
            <a:off x="6585071" y="2737125"/>
            <a:ext cx="1640894" cy="3470084"/>
          </a:xfrm>
          <a:prstGeom prst="round2DiagRect">
            <a:avLst/>
          </a:prstGeom>
          <a:solidFill>
            <a:srgbClr val="ECA8C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10D51D3A-53CE-78E9-0656-A45AF59B0CA6}"/>
              </a:ext>
            </a:extLst>
          </p:cNvPr>
          <p:cNvSpPr/>
          <p:nvPr/>
        </p:nvSpPr>
        <p:spPr>
          <a:xfrm>
            <a:off x="8485949" y="2432226"/>
            <a:ext cx="1603776" cy="3490478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9045D7-BE94-A1D8-DD87-439D5EBDA12B}"/>
              </a:ext>
            </a:extLst>
          </p:cNvPr>
          <p:cNvSpPr/>
          <p:nvPr/>
        </p:nvSpPr>
        <p:spPr>
          <a:xfrm>
            <a:off x="389450" y="1813403"/>
            <a:ext cx="1655825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2:</a:t>
            </a:r>
          </a:p>
          <a:p>
            <a:r>
              <a:rPr lang="en-US" sz="2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F2515B-9B66-DA1F-945D-D35C9F43D937}"/>
              </a:ext>
            </a:extLst>
          </p:cNvPr>
          <p:cNvSpPr/>
          <p:nvPr/>
        </p:nvSpPr>
        <p:spPr>
          <a:xfrm>
            <a:off x="2476832" y="2243626"/>
            <a:ext cx="169322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3: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D0C839-3835-DC55-EF85-BC2FFD556899}"/>
              </a:ext>
            </a:extLst>
          </p:cNvPr>
          <p:cNvSpPr/>
          <p:nvPr/>
        </p:nvSpPr>
        <p:spPr>
          <a:xfrm>
            <a:off x="6558843" y="2627682"/>
            <a:ext cx="164089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5: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28A492-F4AD-F113-6639-E7AD96586013}"/>
              </a:ext>
            </a:extLst>
          </p:cNvPr>
          <p:cNvSpPr/>
          <p:nvPr/>
        </p:nvSpPr>
        <p:spPr>
          <a:xfrm>
            <a:off x="4501872" y="2766182"/>
            <a:ext cx="162078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4: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B24EE2-8074-C14B-3CC0-21845646134F}"/>
              </a:ext>
            </a:extLst>
          </p:cNvPr>
          <p:cNvSpPr/>
          <p:nvPr/>
        </p:nvSpPr>
        <p:spPr>
          <a:xfrm>
            <a:off x="8519033" y="2425496"/>
            <a:ext cx="1797851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6: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Bún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45B61E-4138-114B-28D1-EEEC80948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702" y="-337061"/>
            <a:ext cx="1564663" cy="1564663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E6CCACC-EFCB-883D-6917-3D0BB0B4E89E}"/>
              </a:ext>
            </a:extLst>
          </p:cNvPr>
          <p:cNvSpPr/>
          <p:nvPr/>
        </p:nvSpPr>
        <p:spPr>
          <a:xfrm>
            <a:off x="10498555" y="2069255"/>
            <a:ext cx="1553635" cy="3602970"/>
          </a:xfrm>
          <a:prstGeom prst="round2Diag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5AA31-A0DC-7025-6605-FBACAA8C6202}"/>
              </a:ext>
            </a:extLst>
          </p:cNvPr>
          <p:cNvSpPr/>
          <p:nvPr/>
        </p:nvSpPr>
        <p:spPr>
          <a:xfrm>
            <a:off x="10487527" y="2168641"/>
            <a:ext cx="1579780" cy="33855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7:</a:t>
            </a:r>
          </a:p>
          <a:p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PH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BỮA 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bằm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8DD7089F-D799-9490-E9FE-E88C185A7376}"/>
              </a:ext>
            </a:extLst>
          </p:cNvPr>
          <p:cNvSpPr/>
          <p:nvPr/>
        </p:nvSpPr>
        <p:spPr>
          <a:xfrm>
            <a:off x="6022219" y="2088752"/>
            <a:ext cx="773681" cy="1050894"/>
          </a:xfrm>
          <a:custGeom>
            <a:avLst/>
            <a:gdLst/>
            <a:ahLst/>
            <a:cxnLst/>
            <a:rect l="l" t="t" r="r" b="b"/>
            <a:pathLst>
              <a:path w="2596065" h="4114800">
                <a:moveTo>
                  <a:pt x="0" y="0"/>
                </a:moveTo>
                <a:lnTo>
                  <a:pt x="2596065" y="0"/>
                </a:lnTo>
                <a:lnTo>
                  <a:pt x="2596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86BAFA95-9628-0E9B-7082-9793E23CDEB8}"/>
              </a:ext>
            </a:extLst>
          </p:cNvPr>
          <p:cNvSpPr/>
          <p:nvPr/>
        </p:nvSpPr>
        <p:spPr>
          <a:xfrm>
            <a:off x="9904017" y="151504"/>
            <a:ext cx="1642189" cy="1671463"/>
          </a:xfrm>
          <a:custGeom>
            <a:avLst/>
            <a:gdLst/>
            <a:ahLst/>
            <a:cxnLst/>
            <a:rect l="l" t="t" r="r" b="b"/>
            <a:pathLst>
              <a:path w="3723473" h="4997950">
                <a:moveTo>
                  <a:pt x="0" y="0"/>
                </a:moveTo>
                <a:lnTo>
                  <a:pt x="3723472" y="0"/>
                </a:lnTo>
                <a:lnTo>
                  <a:pt x="3723472" y="4997950"/>
                </a:lnTo>
                <a:lnTo>
                  <a:pt x="0" y="499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56AD44A7-DF4C-D0A7-29C5-57BDC2590A45}"/>
              </a:ext>
            </a:extLst>
          </p:cNvPr>
          <p:cNvSpPr/>
          <p:nvPr/>
        </p:nvSpPr>
        <p:spPr>
          <a:xfrm>
            <a:off x="1677758" y="1798812"/>
            <a:ext cx="1179711" cy="815343"/>
          </a:xfrm>
          <a:custGeom>
            <a:avLst/>
            <a:gdLst/>
            <a:ahLst/>
            <a:cxnLst/>
            <a:rect l="l" t="t" r="r" b="b"/>
            <a:pathLst>
              <a:path w="4536298" h="4114800">
                <a:moveTo>
                  <a:pt x="0" y="0"/>
                </a:moveTo>
                <a:lnTo>
                  <a:pt x="4536298" y="0"/>
                </a:lnTo>
                <a:lnTo>
                  <a:pt x="4536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078F7DF3-0A53-572E-8A18-D2C69794FD18}"/>
              </a:ext>
            </a:extLst>
          </p:cNvPr>
          <p:cNvSpPr/>
          <p:nvPr/>
        </p:nvSpPr>
        <p:spPr>
          <a:xfrm>
            <a:off x="9912840" y="1834104"/>
            <a:ext cx="721878" cy="923330"/>
          </a:xfrm>
          <a:custGeom>
            <a:avLst/>
            <a:gdLst/>
            <a:ahLst/>
            <a:cxnLst/>
            <a:rect l="l" t="t" r="r" b="b"/>
            <a:pathLst>
              <a:path w="3801047" h="4114800">
                <a:moveTo>
                  <a:pt x="0" y="0"/>
                </a:moveTo>
                <a:lnTo>
                  <a:pt x="3801046" y="0"/>
                </a:lnTo>
                <a:lnTo>
                  <a:pt x="38010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FFBB7EC-BE82-AFE4-3BCA-B51BC7AD8134}"/>
              </a:ext>
            </a:extLst>
          </p:cNvPr>
          <p:cNvSpPr/>
          <p:nvPr/>
        </p:nvSpPr>
        <p:spPr>
          <a:xfrm>
            <a:off x="8219465" y="1731127"/>
            <a:ext cx="580086" cy="1292756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8FCFFE0-D90E-4AD5-7D6E-4B6F0CEB7A24}"/>
              </a:ext>
            </a:extLst>
          </p:cNvPr>
          <p:cNvSpPr/>
          <p:nvPr/>
        </p:nvSpPr>
        <p:spPr>
          <a:xfrm>
            <a:off x="4060580" y="2044308"/>
            <a:ext cx="872782" cy="903939"/>
          </a:xfrm>
          <a:custGeom>
            <a:avLst/>
            <a:gdLst/>
            <a:ahLst/>
            <a:cxnLst/>
            <a:rect l="l" t="t" r="r" b="b"/>
            <a:pathLst>
              <a:path w="3380994" h="4114800">
                <a:moveTo>
                  <a:pt x="0" y="0"/>
                </a:moveTo>
                <a:lnTo>
                  <a:pt x="3380994" y="0"/>
                </a:lnTo>
                <a:lnTo>
                  <a:pt x="3380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2295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412</Words>
  <Application>Microsoft Office PowerPoint</Application>
  <PresentationFormat>Widescreen</PresentationFormat>
  <Paragraphs>116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Sitka Banner</vt:lpstr>
      <vt:lpstr>Times New Roman</vt:lpstr>
      <vt:lpstr>UTM Avo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14</cp:revision>
  <dcterms:created xsi:type="dcterms:W3CDTF">2025-12-15T03:35:28Z</dcterms:created>
  <dcterms:modified xsi:type="dcterms:W3CDTF">2026-06-02T04:11:38Z</dcterms:modified>
</cp:coreProperties>
</file>